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s/slide1.xml" ContentType="application/vnd.openxmlformats-officedocument.presentationml.slide+xml"/>
  <Default Extension="png" ContentType="image/png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</p:sldIdLst>
  <p:sldSz cx="7556500" cy="10693400"/>
  <p:notesSz cx="75565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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6832" y="3314954"/>
            <a:ext cx="6424104" cy="224561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3665" y="5988304"/>
            <a:ext cx="5290438" cy="267335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7888" y="2459482"/>
            <a:ext cx="3287629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2251" y="2459482"/>
            <a:ext cx="3287629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/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4.xml"/><Relationship Id="rId4" Type="http://schemas.openxmlformats.org/officeDocument/2006/relationships/slideLayout" Target="../slideLayouts/slideLayout6.xml"/><Relationship Id="rId5" Type="http://schemas.openxmlformats.org/officeDocument/2006/relationships/slideLayout" Target="../slideLayouts/slideLayout7.xml"/><Relationship Id="rId6" Type="http://schemas.openxmlformats.org/officeDocument/2006/relationships/theme" Target="../theme/theme1.xml"/></Relationships>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7888" y="427735"/>
            <a:ext cx="6801992" cy="1710943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7888" y="2459482"/>
            <a:ext cx="6801992" cy="7057644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/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69641" y="9944862"/>
            <a:ext cx="2418486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7888" y="9944862"/>
            <a:ext cx="1738287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1594" y="9944862"/>
            <a:ext cx="1738287" cy="534670"/>
          </a:xfrm>
          <a:prstGeom prst="rect">
            <a:avLst/>
          </a:prstGeom>
        </p:spPr>
        <p:txBody>
          <a:bodyPr wrap="square" lIns="0" tIns="0" rIns="0" bIns="0">
            <a:no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png"/></Relationships>
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png"/></Relationships>
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png"/></Relationships>
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4.png"/></Relationships>
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png"/></Relationships>
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png"/></Relationships>
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7.png"/></Relationships>
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png"/></Relationships>
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9.png"/>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57516" cy="106893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57516" cy="106893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57516" cy="106893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57516" cy="106893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57516" cy="106893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57516" cy="106893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57516" cy="106893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57516" cy="106893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57516" cy="10689335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/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2018-11-12T11:31:12Z</dcterms:created>
  <dcterms:modified xsi:type="dcterms:W3CDTF">2018-11-12T11:31:12Z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2010-03-23T00:00:00Z</vt:filetime>
  </property>
  <property fmtid="{D5CDD505-2E9C-101B-9397-08002B2CF9AE}" pid="3" name="LastSaved">
    <vt:filetime>2018-11-12T00:00:00Z</vt:filetime>
  </property>
</Properties>
</file>